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2" r:id="rId4"/>
    <p:sldId id="261" r:id="rId5"/>
    <p:sldId id="260" r:id="rId6"/>
    <p:sldId id="263" r:id="rId7"/>
    <p:sldId id="265" r:id="rId8"/>
    <p:sldId id="258" r:id="rId9"/>
    <p:sldId id="264" r:id="rId10"/>
    <p:sldId id="267" r:id="rId11"/>
    <p:sldId id="268" r:id="rId1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1550" y="6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EC84-D8CE-4C91-A571-64DFFFABC3D7}" type="datetimeFigureOut">
              <a:rPr lang="da-DK" smtClean="0"/>
              <a:t>19-05-2020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77B3-09EC-475E-9D4B-0FD348BD344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6089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EC84-D8CE-4C91-A571-64DFFFABC3D7}" type="datetimeFigureOut">
              <a:rPr lang="da-DK" smtClean="0"/>
              <a:t>19-05-2020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77B3-09EC-475E-9D4B-0FD348BD344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2873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EC84-D8CE-4C91-A571-64DFFFABC3D7}" type="datetimeFigureOut">
              <a:rPr lang="da-DK" smtClean="0"/>
              <a:t>19-05-2020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77B3-09EC-475E-9D4B-0FD348BD344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2098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EC84-D8CE-4C91-A571-64DFFFABC3D7}" type="datetimeFigureOut">
              <a:rPr lang="da-DK" smtClean="0"/>
              <a:t>19-05-2020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77B3-09EC-475E-9D4B-0FD348BD344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1286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EC84-D8CE-4C91-A571-64DFFFABC3D7}" type="datetimeFigureOut">
              <a:rPr lang="da-DK" smtClean="0"/>
              <a:t>19-05-2020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77B3-09EC-475E-9D4B-0FD348BD344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334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EC84-D8CE-4C91-A571-64DFFFABC3D7}" type="datetimeFigureOut">
              <a:rPr lang="da-DK" smtClean="0"/>
              <a:t>19-05-2020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77B3-09EC-475E-9D4B-0FD348BD344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375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EC84-D8CE-4C91-A571-64DFFFABC3D7}" type="datetimeFigureOut">
              <a:rPr lang="da-DK" smtClean="0"/>
              <a:t>19-05-2020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77B3-09EC-475E-9D4B-0FD348BD344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5152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EC84-D8CE-4C91-A571-64DFFFABC3D7}" type="datetimeFigureOut">
              <a:rPr lang="da-DK" smtClean="0"/>
              <a:t>19-05-2020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77B3-09EC-475E-9D4B-0FD348BD344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706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EC84-D8CE-4C91-A571-64DFFFABC3D7}" type="datetimeFigureOut">
              <a:rPr lang="da-DK" smtClean="0"/>
              <a:t>19-05-2020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77B3-09EC-475E-9D4B-0FD348BD344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8120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EC84-D8CE-4C91-A571-64DFFFABC3D7}" type="datetimeFigureOut">
              <a:rPr lang="da-DK" smtClean="0"/>
              <a:t>19-05-2020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77B3-09EC-475E-9D4B-0FD348BD344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5085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EC84-D8CE-4C91-A571-64DFFFABC3D7}" type="datetimeFigureOut">
              <a:rPr lang="da-DK" smtClean="0"/>
              <a:t>19-05-2020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77B3-09EC-475E-9D4B-0FD348BD344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4540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5EC84-D8CE-4C91-A571-64DFFFABC3D7}" type="datetimeFigureOut">
              <a:rPr lang="da-DK" smtClean="0"/>
              <a:t>19-05-2020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B77B3-09EC-475E-9D4B-0FD348BD344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129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" b="11174"/>
          <a:stretch/>
        </p:blipFill>
        <p:spPr>
          <a:xfrm>
            <a:off x="0" y="0"/>
            <a:ext cx="12192000" cy="722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05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5"/>
    </mc:Choice>
    <mc:Fallback>
      <p:transition spd="slow" advTm="291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538"/>
          </a:xfrm>
        </p:spPr>
      </p:pic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952" r="-390" b="19720"/>
          <a:stretch/>
        </p:blipFill>
        <p:spPr>
          <a:xfrm>
            <a:off x="8143252" y="584200"/>
            <a:ext cx="3188296" cy="323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Nis_0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1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3100" y="728662"/>
            <a:ext cx="4394200" cy="2471738"/>
          </a:xfrm>
          <a:prstGeom prst="rect">
            <a:avLst/>
          </a:prstGeom>
        </p:spPr>
      </p:pic>
      <p:pic>
        <p:nvPicPr>
          <p:cNvPr id="6" name="14 dage inde i rygestoppe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25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68611" y="1914907"/>
            <a:ext cx="5009175" cy="2817661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501650" y="3865164"/>
            <a:ext cx="11188700" cy="2513886"/>
          </a:xfrm>
          <a:prstGeom prst="roundRect">
            <a:avLst>
              <a:gd name="adj" fmla="val 2717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a-DK" sz="6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Film, </a:t>
            </a:r>
            <a:r>
              <a:rPr lang="da-DK" sz="6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push, </a:t>
            </a:r>
            <a:r>
              <a:rPr lang="da-DK" sz="6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mindfullnes</a:t>
            </a:r>
            <a:endParaRPr lang="da-DK" sz="6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da-DK" sz="6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og meget mere…</a:t>
            </a:r>
            <a:endParaRPr lang="da-DK" sz="6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04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49"/>
    </mc:Choice>
    <mc:Fallback>
      <p:transition spd="slow" advTm="9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4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866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28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</p:bldLst>
  </p:timing>
  <p:extLst>
    <p:ext uri="{E180D4A7-C9FB-4DFB-919C-405C955672EB}">
      <p14:showEvtLst xmlns:p14="http://schemas.microsoft.com/office/powerpoint/2010/main">
        <p14:playEvt time="2256" objId="7"/>
        <p14:playEvt time="3912" objId="6"/>
        <p14:stopEvt time="9249" objId="7"/>
        <p14:stopEvt time="9249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/>
          <a:srcRect l="18978" t="26194" r="19565" b="28284"/>
          <a:stretch/>
        </p:blipFill>
        <p:spPr>
          <a:xfrm>
            <a:off x="554085" y="1391827"/>
            <a:ext cx="10604500" cy="4418541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/>
          <a:srcRect l="12680" t="84599" r="13124" b="4407"/>
          <a:stretch/>
        </p:blipFill>
        <p:spPr>
          <a:xfrm>
            <a:off x="2078085" y="6071968"/>
            <a:ext cx="8234315" cy="703600"/>
          </a:xfrm>
          <a:prstGeom prst="rect">
            <a:avLst/>
          </a:prstGeom>
          <a:ln>
            <a:noFill/>
          </a:ln>
        </p:spPr>
      </p:pic>
      <p:sp>
        <p:nvSpPr>
          <p:cNvPr id="5" name="Rektangel 4"/>
          <p:cNvSpPr/>
          <p:nvPr/>
        </p:nvSpPr>
        <p:spPr>
          <a:xfrm>
            <a:off x="7939409" y="2704022"/>
            <a:ext cx="2697115" cy="1589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9476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703"/>
    </mc:Choice>
    <mc:Fallback>
      <p:transition spd="slow" advClick="0" advTm="770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" b="1573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501650" y="4910296"/>
            <a:ext cx="11188700" cy="1311593"/>
          </a:xfrm>
          <a:prstGeom prst="roundRect">
            <a:avLst>
              <a:gd name="adj" fmla="val 27177"/>
            </a:avLst>
          </a:prstGeom>
          <a:solidFill>
            <a:schemeClr val="bg2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a-DK" sz="6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Du kan få hjælp i dit rygestop </a:t>
            </a:r>
            <a:endParaRPr lang="da-DK" sz="6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77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2"/>
    </mc:Choice>
    <mc:Fallback>
      <p:transition spd="slow" advTm="3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Følg med i dit rygestop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2" b="10991"/>
          <a:stretch/>
        </p:blipFill>
        <p:spPr>
          <a:xfrm>
            <a:off x="0" y="-52755"/>
            <a:ext cx="12192000" cy="691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92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2" b="10991"/>
          <a:stretch/>
        </p:blipFill>
        <p:spPr>
          <a:xfrm>
            <a:off x="0" y="-52755"/>
            <a:ext cx="12192000" cy="6910756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501650" y="4910296"/>
            <a:ext cx="11188700" cy="1311593"/>
          </a:xfrm>
          <a:prstGeom prst="roundRect">
            <a:avLst>
              <a:gd name="adj" fmla="val 27177"/>
            </a:avLst>
          </a:prstGeom>
          <a:solidFill>
            <a:schemeClr val="bg2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a-DK" sz="6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Hent </a:t>
            </a:r>
            <a:r>
              <a:rPr lang="da-DK" sz="6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e-kvit</a:t>
            </a:r>
            <a:r>
              <a:rPr lang="da-DK" sz="6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a-DK" sz="6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app’en</a:t>
            </a:r>
            <a:r>
              <a:rPr lang="da-DK" sz="6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a-DK" sz="6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15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9"/>
    </mc:Choice>
    <mc:Fallback>
      <p:transition spd="slow" advTm="3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4" b="27472"/>
          <a:stretch/>
        </p:blipFill>
        <p:spPr>
          <a:xfrm>
            <a:off x="0" y="0"/>
            <a:ext cx="12398684" cy="6858000"/>
          </a:xfr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52" y="541801"/>
            <a:ext cx="3489948" cy="620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64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4" b="27472"/>
          <a:stretch/>
        </p:blipFill>
        <p:spPr>
          <a:xfrm>
            <a:off x="0" y="0"/>
            <a:ext cx="12398684" cy="685800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52" y="541801"/>
            <a:ext cx="3489948" cy="6207455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501650" y="4910296"/>
            <a:ext cx="11188700" cy="1311593"/>
          </a:xfrm>
          <a:prstGeom prst="roundRect">
            <a:avLst>
              <a:gd name="adj" fmla="val 27177"/>
            </a:avLst>
          </a:prstGeom>
          <a:solidFill>
            <a:schemeClr val="bg2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a-DK" sz="6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Følg dine fremskridt</a:t>
            </a:r>
            <a:endParaRPr lang="da-DK" sz="6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6"/>
    </mc:Choice>
    <mc:Fallback>
      <p:transition spd="slow" advTm="3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3" b="20805"/>
          <a:stretch/>
        </p:blipFill>
        <p:spPr>
          <a:xfrm>
            <a:off x="0" y="-1"/>
            <a:ext cx="12192000" cy="687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43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3" b="20805"/>
          <a:stretch/>
        </p:blipFill>
        <p:spPr>
          <a:xfrm>
            <a:off x="0" y="-1"/>
            <a:ext cx="12192000" cy="6870701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501650" y="4038600"/>
            <a:ext cx="11188700" cy="2513886"/>
          </a:xfrm>
          <a:prstGeom prst="roundRect">
            <a:avLst>
              <a:gd name="adj" fmla="val 27177"/>
            </a:avLst>
          </a:prstGeom>
          <a:solidFill>
            <a:schemeClr val="bg2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a-DK" sz="6600" dirty="0" smtClean="0"/>
              <a:t>Og få daglig støtte </a:t>
            </a:r>
            <a:br>
              <a:rPr lang="da-DK" sz="6600" dirty="0" smtClean="0"/>
            </a:br>
            <a:r>
              <a:rPr lang="da-DK" sz="6600" dirty="0" smtClean="0"/>
              <a:t>– skræddersyet til dig</a:t>
            </a:r>
            <a:endParaRPr lang="da-DK" sz="6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51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8"/>
    </mc:Choice>
    <mc:Fallback>
      <p:transition spd="slow" advTm="3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538"/>
          </a:xfrm>
        </p:spPr>
      </p:pic>
    </p:spTree>
    <p:extLst>
      <p:ext uri="{BB962C8B-B14F-4D97-AF65-F5344CB8AC3E}">
        <p14:creationId xmlns:p14="http://schemas.microsoft.com/office/powerpoint/2010/main" val="230104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36</Words>
  <Application>Microsoft Office PowerPoint</Application>
  <PresentationFormat>Widescreen</PresentationFormat>
  <Paragraphs>7</Paragraphs>
  <Slides>11</Slides>
  <Notes>0</Notes>
  <HiddenSlides>5</HiddenSlides>
  <MMClips>2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Følg med i dit rygestop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Kræftens Bekæmpelse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Caroline Brandt</dc:creator>
  <cp:lastModifiedBy>Caroline Brandt</cp:lastModifiedBy>
  <cp:revision>18</cp:revision>
  <dcterms:created xsi:type="dcterms:W3CDTF">2020-05-19T06:25:01Z</dcterms:created>
  <dcterms:modified xsi:type="dcterms:W3CDTF">2020-05-19T10:27:06Z</dcterms:modified>
</cp:coreProperties>
</file>